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B6E8B4-67D2-4771-A0AF-347747932144}" v="148" dt="2023-06-09T13:40:12.9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yan yeo" userId="59756fa4cef77ae0" providerId="LiveId" clId="{A9B6E8B4-67D2-4771-A0AF-347747932144}"/>
    <pc:docChg chg="undo custSel addSld modSld">
      <pc:chgData name="ryan yeo" userId="59756fa4cef77ae0" providerId="LiveId" clId="{A9B6E8B4-67D2-4771-A0AF-347747932144}" dt="2023-06-09T13:40:23.548" v="846" actId="14100"/>
      <pc:docMkLst>
        <pc:docMk/>
      </pc:docMkLst>
      <pc:sldChg chg="modSp new mod">
        <pc:chgData name="ryan yeo" userId="59756fa4cef77ae0" providerId="LiveId" clId="{A9B6E8B4-67D2-4771-A0AF-347747932144}" dt="2023-06-09T12:15:20.096" v="118" actId="20577"/>
        <pc:sldMkLst>
          <pc:docMk/>
          <pc:sldMk cId="3177984771" sldId="256"/>
        </pc:sldMkLst>
        <pc:spChg chg="mod">
          <ac:chgData name="ryan yeo" userId="59756fa4cef77ae0" providerId="LiveId" clId="{A9B6E8B4-67D2-4771-A0AF-347747932144}" dt="2023-06-09T12:14:59.627" v="45" actId="14100"/>
          <ac:spMkLst>
            <pc:docMk/>
            <pc:sldMk cId="3177984771" sldId="256"/>
            <ac:spMk id="2" creationId="{58D9B932-460C-067D-87B6-97F27ED9C7ED}"/>
          </ac:spMkLst>
        </pc:spChg>
        <pc:spChg chg="mod">
          <ac:chgData name="ryan yeo" userId="59756fa4cef77ae0" providerId="LiveId" clId="{A9B6E8B4-67D2-4771-A0AF-347747932144}" dt="2023-06-09T12:15:20.096" v="118" actId="20577"/>
          <ac:spMkLst>
            <pc:docMk/>
            <pc:sldMk cId="3177984771" sldId="256"/>
            <ac:spMk id="3" creationId="{1CFDE389-EAF2-9713-87D1-7AB4ED66C9F0}"/>
          </ac:spMkLst>
        </pc:spChg>
      </pc:sldChg>
      <pc:sldChg chg="addSp delSp modSp new mod setBg modAnim">
        <pc:chgData name="ryan yeo" userId="59756fa4cef77ae0" providerId="LiveId" clId="{A9B6E8B4-67D2-4771-A0AF-347747932144}" dt="2023-06-09T12:24:39.595" v="233"/>
        <pc:sldMkLst>
          <pc:docMk/>
          <pc:sldMk cId="3131544999" sldId="257"/>
        </pc:sldMkLst>
        <pc:spChg chg="mod">
          <ac:chgData name="ryan yeo" userId="59756fa4cef77ae0" providerId="LiveId" clId="{A9B6E8B4-67D2-4771-A0AF-347747932144}" dt="2023-06-09T12:20:22.668" v="161" actId="26606"/>
          <ac:spMkLst>
            <pc:docMk/>
            <pc:sldMk cId="3131544999" sldId="257"/>
            <ac:spMk id="2" creationId="{D6D3F309-F60B-534F-226B-06E50FB37A2F}"/>
          </ac:spMkLst>
        </pc:spChg>
        <pc:spChg chg="del">
          <ac:chgData name="ryan yeo" userId="59756fa4cef77ae0" providerId="LiveId" clId="{A9B6E8B4-67D2-4771-A0AF-347747932144}" dt="2023-06-09T12:17:19.913" v="133" actId="931"/>
          <ac:spMkLst>
            <pc:docMk/>
            <pc:sldMk cId="3131544999" sldId="257"/>
            <ac:spMk id="3" creationId="{73C7F25F-12E9-645D-AA04-3B989CF5681D}"/>
          </ac:spMkLst>
        </pc:spChg>
        <pc:spChg chg="add del mod">
          <ac:chgData name="ryan yeo" userId="59756fa4cef77ae0" providerId="LiveId" clId="{A9B6E8B4-67D2-4771-A0AF-347747932144}" dt="2023-06-09T12:19:57.740" v="154" actId="478"/>
          <ac:spMkLst>
            <pc:docMk/>
            <pc:sldMk cId="3131544999" sldId="257"/>
            <ac:spMk id="8" creationId="{079DAE74-EBA5-BB78-BA5A-B12A15540DF8}"/>
          </ac:spMkLst>
        </pc:spChg>
        <pc:spChg chg="add del">
          <ac:chgData name="ryan yeo" userId="59756fa4cef77ae0" providerId="LiveId" clId="{A9B6E8B4-67D2-4771-A0AF-347747932144}" dt="2023-06-09T12:20:22.668" v="161" actId="26606"/>
          <ac:spMkLst>
            <pc:docMk/>
            <pc:sldMk cId="3131544999" sldId="257"/>
            <ac:spMk id="15" creationId="{E724B9E8-02C8-4B2E-8770-A00A67760DF0}"/>
          </ac:spMkLst>
        </pc:spChg>
        <pc:spChg chg="add del">
          <ac:chgData name="ryan yeo" userId="59756fa4cef77ae0" providerId="LiveId" clId="{A9B6E8B4-67D2-4771-A0AF-347747932144}" dt="2023-06-09T12:20:22.668" v="161" actId="26606"/>
          <ac:spMkLst>
            <pc:docMk/>
            <pc:sldMk cId="3131544999" sldId="257"/>
            <ac:spMk id="23" creationId="{7CBD11F3-47DD-4FDA-943A-E1F8FCBEC35A}"/>
          </ac:spMkLst>
        </pc:spChg>
        <pc:spChg chg="add del">
          <ac:chgData name="ryan yeo" userId="59756fa4cef77ae0" providerId="LiveId" clId="{A9B6E8B4-67D2-4771-A0AF-347747932144}" dt="2023-06-09T12:20:22.668" v="161" actId="26606"/>
          <ac:spMkLst>
            <pc:docMk/>
            <pc:sldMk cId="3131544999" sldId="257"/>
            <ac:spMk id="25" creationId="{31CA7C12-308B-4675-B933-AE62CC4A7296}"/>
          </ac:spMkLst>
        </pc:spChg>
        <pc:spChg chg="add del">
          <ac:chgData name="ryan yeo" userId="59756fa4cef77ae0" providerId="LiveId" clId="{A9B6E8B4-67D2-4771-A0AF-347747932144}" dt="2023-06-09T12:20:22.668" v="161" actId="26606"/>
          <ac:spMkLst>
            <pc:docMk/>
            <pc:sldMk cId="3131544999" sldId="257"/>
            <ac:spMk id="31" creationId="{DECE5F88-AC93-4A35-B65F-FE74E70883C9}"/>
          </ac:spMkLst>
        </pc:spChg>
        <pc:spChg chg="add del">
          <ac:chgData name="ryan yeo" userId="59756fa4cef77ae0" providerId="LiveId" clId="{A9B6E8B4-67D2-4771-A0AF-347747932144}" dt="2023-06-09T12:20:22.668" v="161" actId="26606"/>
          <ac:spMkLst>
            <pc:docMk/>
            <pc:sldMk cId="3131544999" sldId="257"/>
            <ac:spMk id="33" creationId="{BC6DAF60-56CB-4C47-8591-452A5A00CB57}"/>
          </ac:spMkLst>
        </pc:spChg>
        <pc:spChg chg="add del">
          <ac:chgData name="ryan yeo" userId="59756fa4cef77ae0" providerId="LiveId" clId="{A9B6E8B4-67D2-4771-A0AF-347747932144}" dt="2023-06-09T12:20:22.668" v="161" actId="26606"/>
          <ac:spMkLst>
            <pc:docMk/>
            <pc:sldMk cId="3131544999" sldId="257"/>
            <ac:spMk id="35" creationId="{42C4D082-FD64-4F25-8684-C7507F8CC455}"/>
          </ac:spMkLst>
        </pc:spChg>
        <pc:spChg chg="add del">
          <ac:chgData name="ryan yeo" userId="59756fa4cef77ae0" providerId="LiveId" clId="{A9B6E8B4-67D2-4771-A0AF-347747932144}" dt="2023-06-09T12:20:22.668" v="161" actId="26606"/>
          <ac:spMkLst>
            <pc:docMk/>
            <pc:sldMk cId="3131544999" sldId="257"/>
            <ac:spMk id="39" creationId="{71659AD3-DCCE-47DB-A1FD-07F1C1F00B1A}"/>
          </ac:spMkLst>
        </pc:spChg>
        <pc:grpChg chg="add del">
          <ac:chgData name="ryan yeo" userId="59756fa4cef77ae0" providerId="LiveId" clId="{A9B6E8B4-67D2-4771-A0AF-347747932144}" dt="2023-06-09T12:20:22.668" v="161" actId="26606"/>
          <ac:grpSpMkLst>
            <pc:docMk/>
            <pc:sldMk cId="3131544999" sldId="257"/>
            <ac:grpSpMk id="27" creationId="{FEE58992-78CB-4307-AC40-3497AF516AFD}"/>
          </ac:grpSpMkLst>
        </pc:grpChg>
        <pc:picChg chg="add mod ord">
          <ac:chgData name="ryan yeo" userId="59756fa4cef77ae0" providerId="LiveId" clId="{A9B6E8B4-67D2-4771-A0AF-347747932144}" dt="2023-06-09T12:20:22.668" v="161" actId="26606"/>
          <ac:picMkLst>
            <pc:docMk/>
            <pc:sldMk cId="3131544999" sldId="257"/>
            <ac:picMk id="5" creationId="{FEEB597B-8584-18E2-EE45-63DBE02914ED}"/>
          </ac:picMkLst>
        </pc:picChg>
        <pc:picChg chg="add mod ord">
          <ac:chgData name="ryan yeo" userId="59756fa4cef77ae0" providerId="LiveId" clId="{A9B6E8B4-67D2-4771-A0AF-347747932144}" dt="2023-06-09T12:20:22.668" v="161" actId="26606"/>
          <ac:picMkLst>
            <pc:docMk/>
            <pc:sldMk cId="3131544999" sldId="257"/>
            <ac:picMk id="7" creationId="{6960216F-A8D5-E53D-AC6F-E3F0F37803F9}"/>
          </ac:picMkLst>
        </pc:picChg>
        <pc:picChg chg="add mod">
          <ac:chgData name="ryan yeo" userId="59756fa4cef77ae0" providerId="LiveId" clId="{A9B6E8B4-67D2-4771-A0AF-347747932144}" dt="2023-06-09T12:22:15.729" v="197" actId="14100"/>
          <ac:picMkLst>
            <pc:docMk/>
            <pc:sldMk cId="3131544999" sldId="257"/>
            <ac:picMk id="10" creationId="{BF19D37E-9D34-3AC7-F9BF-D57F1B9D78E0}"/>
          </ac:picMkLst>
        </pc:picChg>
        <pc:picChg chg="add mod">
          <ac:chgData name="ryan yeo" userId="59756fa4cef77ae0" providerId="LiveId" clId="{A9B6E8B4-67D2-4771-A0AF-347747932144}" dt="2023-06-09T12:21:13.342" v="178" actId="14100"/>
          <ac:picMkLst>
            <pc:docMk/>
            <pc:sldMk cId="3131544999" sldId="257"/>
            <ac:picMk id="12" creationId="{82362739-8F54-AAD5-88FA-B0F468F12C4D}"/>
          </ac:picMkLst>
        </pc:picChg>
        <pc:picChg chg="add mod">
          <ac:chgData name="ryan yeo" userId="59756fa4cef77ae0" providerId="LiveId" clId="{A9B6E8B4-67D2-4771-A0AF-347747932144}" dt="2023-06-09T12:22:05.369" v="195" actId="14100"/>
          <ac:picMkLst>
            <pc:docMk/>
            <pc:sldMk cId="3131544999" sldId="257"/>
            <ac:picMk id="14" creationId="{10A50BCF-4A04-C517-6973-3842F33C0F44}"/>
          </ac:picMkLst>
        </pc:picChg>
        <pc:picChg chg="add del mod">
          <ac:chgData name="ryan yeo" userId="59756fa4cef77ae0" providerId="LiveId" clId="{A9B6E8B4-67D2-4771-A0AF-347747932144}" dt="2023-06-09T12:22:22.314" v="199"/>
          <ac:picMkLst>
            <pc:docMk/>
            <pc:sldMk cId="3131544999" sldId="257"/>
            <ac:picMk id="16" creationId="{F33BFEDE-1FF2-04DE-B8A0-354D6683D52C}"/>
          </ac:picMkLst>
        </pc:picChg>
        <pc:picChg chg="add del">
          <ac:chgData name="ryan yeo" userId="59756fa4cef77ae0" providerId="LiveId" clId="{A9B6E8B4-67D2-4771-A0AF-347747932144}" dt="2023-06-09T12:20:22.668" v="161" actId="26606"/>
          <ac:picMkLst>
            <pc:docMk/>
            <pc:sldMk cId="3131544999" sldId="257"/>
            <ac:picMk id="17" creationId="{7B8AE548-0BFA-4792-9962-3375923C7635}"/>
          </ac:picMkLst>
        </pc:picChg>
        <pc:picChg chg="add mod">
          <ac:chgData name="ryan yeo" userId="59756fa4cef77ae0" providerId="LiveId" clId="{A9B6E8B4-67D2-4771-A0AF-347747932144}" dt="2023-06-09T12:24:33.349" v="231" actId="14100"/>
          <ac:picMkLst>
            <pc:docMk/>
            <pc:sldMk cId="3131544999" sldId="257"/>
            <ac:picMk id="20" creationId="{6D1261FE-2611-C692-B959-9D5846027962}"/>
          </ac:picMkLst>
        </pc:picChg>
        <pc:picChg chg="add mod">
          <ac:chgData name="ryan yeo" userId="59756fa4cef77ae0" providerId="LiveId" clId="{A9B6E8B4-67D2-4771-A0AF-347747932144}" dt="2023-06-09T12:24:30.590" v="230" actId="14100"/>
          <ac:picMkLst>
            <pc:docMk/>
            <pc:sldMk cId="3131544999" sldId="257"/>
            <ac:picMk id="24" creationId="{846ADCAE-E47A-B08F-9F91-22B3895BA9B5}"/>
          </ac:picMkLst>
        </pc:picChg>
        <pc:picChg chg="add del">
          <ac:chgData name="ryan yeo" userId="59756fa4cef77ae0" providerId="LiveId" clId="{A9B6E8B4-67D2-4771-A0AF-347747932144}" dt="2023-06-09T12:20:22.668" v="161" actId="26606"/>
          <ac:picMkLst>
            <pc:docMk/>
            <pc:sldMk cId="3131544999" sldId="257"/>
            <ac:picMk id="41" creationId="{93FFFF2D-3CAA-4DF3-B166-39F43D0A82E1}"/>
          </ac:picMkLst>
        </pc:picChg>
        <pc:cxnChg chg="add del">
          <ac:chgData name="ryan yeo" userId="59756fa4cef77ae0" providerId="LiveId" clId="{A9B6E8B4-67D2-4771-A0AF-347747932144}" dt="2023-06-09T12:20:22.668" v="161" actId="26606"/>
          <ac:cxnSpMkLst>
            <pc:docMk/>
            <pc:sldMk cId="3131544999" sldId="257"/>
            <ac:cxnSpMk id="19" creationId="{67639EF4-FA83-4D85-90FE-B831AF283896}"/>
          </ac:cxnSpMkLst>
        </pc:cxnChg>
        <pc:cxnChg chg="add del">
          <ac:chgData name="ryan yeo" userId="59756fa4cef77ae0" providerId="LiveId" clId="{A9B6E8B4-67D2-4771-A0AF-347747932144}" dt="2023-06-09T12:20:22.668" v="161" actId="26606"/>
          <ac:cxnSpMkLst>
            <pc:docMk/>
            <pc:sldMk cId="3131544999" sldId="257"/>
            <ac:cxnSpMk id="21" creationId="{CC87E76A-8F50-413D-9BFC-C5A1525BD9BC}"/>
          </ac:cxnSpMkLst>
        </pc:cxnChg>
        <pc:cxnChg chg="add del">
          <ac:chgData name="ryan yeo" userId="59756fa4cef77ae0" providerId="LiveId" clId="{A9B6E8B4-67D2-4771-A0AF-347747932144}" dt="2023-06-09T12:20:22.668" v="161" actId="26606"/>
          <ac:cxnSpMkLst>
            <pc:docMk/>
            <pc:sldMk cId="3131544999" sldId="257"/>
            <ac:cxnSpMk id="37" creationId="{E547A625-F0CE-42ED-9A6E-591BB0F6F91B}"/>
          </ac:cxnSpMkLst>
        </pc:cxnChg>
        <pc:cxnChg chg="add del">
          <ac:chgData name="ryan yeo" userId="59756fa4cef77ae0" providerId="LiveId" clId="{A9B6E8B4-67D2-4771-A0AF-347747932144}" dt="2023-06-09T12:20:22.668" v="161" actId="26606"/>
          <ac:cxnSpMkLst>
            <pc:docMk/>
            <pc:sldMk cId="3131544999" sldId="257"/>
            <ac:cxnSpMk id="43" creationId="{0A248110-66E9-464D-A7D1-50F3F896E4C3}"/>
          </ac:cxnSpMkLst>
        </pc:cxnChg>
      </pc:sldChg>
      <pc:sldChg chg="addSp delSp modSp new mod modAnim">
        <pc:chgData name="ryan yeo" userId="59756fa4cef77ae0" providerId="LiveId" clId="{A9B6E8B4-67D2-4771-A0AF-347747932144}" dt="2023-06-09T12:31:40.477" v="330"/>
        <pc:sldMkLst>
          <pc:docMk/>
          <pc:sldMk cId="1980930862" sldId="258"/>
        </pc:sldMkLst>
        <pc:spChg chg="mod">
          <ac:chgData name="ryan yeo" userId="59756fa4cef77ae0" providerId="LiveId" clId="{A9B6E8B4-67D2-4771-A0AF-347747932144}" dt="2023-06-09T12:25:21.240" v="247" actId="20577"/>
          <ac:spMkLst>
            <pc:docMk/>
            <pc:sldMk cId="1980930862" sldId="258"/>
            <ac:spMk id="2" creationId="{78E5EA8B-FA46-5931-EB04-D6150BACA936}"/>
          </ac:spMkLst>
        </pc:spChg>
        <pc:spChg chg="del mod">
          <ac:chgData name="ryan yeo" userId="59756fa4cef77ae0" providerId="LiveId" clId="{A9B6E8B4-67D2-4771-A0AF-347747932144}" dt="2023-06-09T12:25:50.292" v="249" actId="931"/>
          <ac:spMkLst>
            <pc:docMk/>
            <pc:sldMk cId="1980930862" sldId="258"/>
            <ac:spMk id="3" creationId="{2076091F-179B-641B-602A-D1E137675755}"/>
          </ac:spMkLst>
        </pc:spChg>
        <pc:picChg chg="add mod">
          <ac:chgData name="ryan yeo" userId="59756fa4cef77ae0" providerId="LiveId" clId="{A9B6E8B4-67D2-4771-A0AF-347747932144}" dt="2023-06-09T12:26:50.340" v="266" actId="14100"/>
          <ac:picMkLst>
            <pc:docMk/>
            <pc:sldMk cId="1980930862" sldId="258"/>
            <ac:picMk id="5" creationId="{E7D4B51C-8DE2-E056-67F4-7C6C6AF776EE}"/>
          </ac:picMkLst>
        </pc:picChg>
        <pc:picChg chg="add mod">
          <ac:chgData name="ryan yeo" userId="59756fa4cef77ae0" providerId="LiveId" clId="{A9B6E8B4-67D2-4771-A0AF-347747932144}" dt="2023-06-09T12:26:43.678" v="265" actId="14100"/>
          <ac:picMkLst>
            <pc:docMk/>
            <pc:sldMk cId="1980930862" sldId="258"/>
            <ac:picMk id="7" creationId="{870CA493-7AFF-FE74-6D81-664B5636984E}"/>
          </ac:picMkLst>
        </pc:picChg>
        <pc:picChg chg="add mod">
          <ac:chgData name="ryan yeo" userId="59756fa4cef77ae0" providerId="LiveId" clId="{A9B6E8B4-67D2-4771-A0AF-347747932144}" dt="2023-06-09T12:27:33.895" v="273" actId="1076"/>
          <ac:picMkLst>
            <pc:docMk/>
            <pc:sldMk cId="1980930862" sldId="258"/>
            <ac:picMk id="9" creationId="{3B706E4D-4E8F-19C4-36B5-3509A0FDF3DE}"/>
          </ac:picMkLst>
        </pc:picChg>
        <pc:picChg chg="add mod">
          <ac:chgData name="ryan yeo" userId="59756fa4cef77ae0" providerId="LiveId" clId="{A9B6E8B4-67D2-4771-A0AF-347747932144}" dt="2023-06-09T12:28:14.157" v="284" actId="14100"/>
          <ac:picMkLst>
            <pc:docMk/>
            <pc:sldMk cId="1980930862" sldId="258"/>
            <ac:picMk id="11" creationId="{1377D41A-B482-161E-8BC1-9FC7A567EB15}"/>
          </ac:picMkLst>
        </pc:picChg>
        <pc:picChg chg="add mod">
          <ac:chgData name="ryan yeo" userId="59756fa4cef77ae0" providerId="LiveId" clId="{A9B6E8B4-67D2-4771-A0AF-347747932144}" dt="2023-06-09T12:28:30.495" v="291" actId="14100"/>
          <ac:picMkLst>
            <pc:docMk/>
            <pc:sldMk cId="1980930862" sldId="258"/>
            <ac:picMk id="13" creationId="{9A6643E9-E2DA-1C9C-36E2-854063F31D06}"/>
          </ac:picMkLst>
        </pc:picChg>
        <pc:picChg chg="add mod">
          <ac:chgData name="ryan yeo" userId="59756fa4cef77ae0" providerId="LiveId" clId="{A9B6E8B4-67D2-4771-A0AF-347747932144}" dt="2023-06-09T12:29:20.045" v="298" actId="14100"/>
          <ac:picMkLst>
            <pc:docMk/>
            <pc:sldMk cId="1980930862" sldId="258"/>
            <ac:picMk id="15" creationId="{19A5D945-813B-EB3E-C44B-020E31233899}"/>
          </ac:picMkLst>
        </pc:picChg>
        <pc:picChg chg="add mod">
          <ac:chgData name="ryan yeo" userId="59756fa4cef77ae0" providerId="LiveId" clId="{A9B6E8B4-67D2-4771-A0AF-347747932144}" dt="2023-06-09T12:30:09.674" v="308" actId="14100"/>
          <ac:picMkLst>
            <pc:docMk/>
            <pc:sldMk cId="1980930862" sldId="258"/>
            <ac:picMk id="17" creationId="{75E5F052-7C05-C5EF-0CA3-2ADC01028CC9}"/>
          </ac:picMkLst>
        </pc:picChg>
        <pc:picChg chg="add del">
          <ac:chgData name="ryan yeo" userId="59756fa4cef77ae0" providerId="LiveId" clId="{A9B6E8B4-67D2-4771-A0AF-347747932144}" dt="2023-06-09T12:30:20.172" v="311" actId="22"/>
          <ac:picMkLst>
            <pc:docMk/>
            <pc:sldMk cId="1980930862" sldId="258"/>
            <ac:picMk id="19" creationId="{498C42D4-FC6C-90A4-F3F4-D53D2A91078F}"/>
          </ac:picMkLst>
        </pc:picChg>
        <pc:picChg chg="add mod">
          <ac:chgData name="ryan yeo" userId="59756fa4cef77ae0" providerId="LiveId" clId="{A9B6E8B4-67D2-4771-A0AF-347747932144}" dt="2023-06-09T12:30:39.828" v="320" actId="14100"/>
          <ac:picMkLst>
            <pc:docMk/>
            <pc:sldMk cId="1980930862" sldId="258"/>
            <ac:picMk id="21" creationId="{47DE5D9D-6E10-5646-D3F4-22FEED2BFF7B}"/>
          </ac:picMkLst>
        </pc:picChg>
        <pc:picChg chg="add mod">
          <ac:chgData name="ryan yeo" userId="59756fa4cef77ae0" providerId="LiveId" clId="{A9B6E8B4-67D2-4771-A0AF-347747932144}" dt="2023-06-09T12:31:32.531" v="328" actId="1076"/>
          <ac:picMkLst>
            <pc:docMk/>
            <pc:sldMk cId="1980930862" sldId="258"/>
            <ac:picMk id="23" creationId="{97478F43-9D96-657F-04A2-CEA5844E67C4}"/>
          </ac:picMkLst>
        </pc:picChg>
      </pc:sldChg>
      <pc:sldChg chg="addSp delSp modSp new mod modAnim">
        <pc:chgData name="ryan yeo" userId="59756fa4cef77ae0" providerId="LiveId" clId="{A9B6E8B4-67D2-4771-A0AF-347747932144}" dt="2023-06-09T12:36:22.077" v="417"/>
        <pc:sldMkLst>
          <pc:docMk/>
          <pc:sldMk cId="2389564058" sldId="259"/>
        </pc:sldMkLst>
        <pc:spChg chg="mod">
          <ac:chgData name="ryan yeo" userId="59756fa4cef77ae0" providerId="LiveId" clId="{A9B6E8B4-67D2-4771-A0AF-347747932144}" dt="2023-06-09T12:32:13.314" v="363" actId="20577"/>
          <ac:spMkLst>
            <pc:docMk/>
            <pc:sldMk cId="2389564058" sldId="259"/>
            <ac:spMk id="2" creationId="{C4E46120-28B0-7663-F41E-129F0A55CB56}"/>
          </ac:spMkLst>
        </pc:spChg>
        <pc:spChg chg="del">
          <ac:chgData name="ryan yeo" userId="59756fa4cef77ae0" providerId="LiveId" clId="{A9B6E8B4-67D2-4771-A0AF-347747932144}" dt="2023-06-09T12:32:55.918" v="364" actId="931"/>
          <ac:spMkLst>
            <pc:docMk/>
            <pc:sldMk cId="2389564058" sldId="259"/>
            <ac:spMk id="3" creationId="{26F09657-DE91-BCA2-8BDC-2A189C54313C}"/>
          </ac:spMkLst>
        </pc:spChg>
        <pc:picChg chg="add mod">
          <ac:chgData name="ryan yeo" userId="59756fa4cef77ae0" providerId="LiveId" clId="{A9B6E8B4-67D2-4771-A0AF-347747932144}" dt="2023-06-09T12:33:05.120" v="371" actId="14100"/>
          <ac:picMkLst>
            <pc:docMk/>
            <pc:sldMk cId="2389564058" sldId="259"/>
            <ac:picMk id="5" creationId="{828408EC-B569-4C01-2178-39B541C95E35}"/>
          </ac:picMkLst>
        </pc:picChg>
        <pc:picChg chg="add mod">
          <ac:chgData name="ryan yeo" userId="59756fa4cef77ae0" providerId="LiveId" clId="{A9B6E8B4-67D2-4771-A0AF-347747932144}" dt="2023-06-09T12:33:22.770" v="379" actId="14100"/>
          <ac:picMkLst>
            <pc:docMk/>
            <pc:sldMk cId="2389564058" sldId="259"/>
            <ac:picMk id="7" creationId="{2EF8A13A-DAB9-13C7-7C73-15910F376387}"/>
          </ac:picMkLst>
        </pc:picChg>
        <pc:picChg chg="add mod">
          <ac:chgData name="ryan yeo" userId="59756fa4cef77ae0" providerId="LiveId" clId="{A9B6E8B4-67D2-4771-A0AF-347747932144}" dt="2023-06-09T12:33:49.147" v="387" actId="14100"/>
          <ac:picMkLst>
            <pc:docMk/>
            <pc:sldMk cId="2389564058" sldId="259"/>
            <ac:picMk id="9" creationId="{7E18C498-26FA-3730-6369-AD5219A545E4}"/>
          </ac:picMkLst>
        </pc:picChg>
        <pc:picChg chg="add mod">
          <ac:chgData name="ryan yeo" userId="59756fa4cef77ae0" providerId="LiveId" clId="{A9B6E8B4-67D2-4771-A0AF-347747932144}" dt="2023-06-09T12:34:21.070" v="395" actId="14100"/>
          <ac:picMkLst>
            <pc:docMk/>
            <pc:sldMk cId="2389564058" sldId="259"/>
            <ac:picMk id="11" creationId="{17BEA495-B158-1785-23D9-60F456CCA3C3}"/>
          </ac:picMkLst>
        </pc:picChg>
        <pc:picChg chg="add mod">
          <ac:chgData name="ryan yeo" userId="59756fa4cef77ae0" providerId="LiveId" clId="{A9B6E8B4-67D2-4771-A0AF-347747932144}" dt="2023-06-09T12:35:17.738" v="407" actId="14100"/>
          <ac:picMkLst>
            <pc:docMk/>
            <pc:sldMk cId="2389564058" sldId="259"/>
            <ac:picMk id="13" creationId="{243CEBD7-9217-8081-6A5E-5B639B66C12C}"/>
          </ac:picMkLst>
        </pc:picChg>
        <pc:picChg chg="add mod">
          <ac:chgData name="ryan yeo" userId="59756fa4cef77ae0" providerId="LiveId" clId="{A9B6E8B4-67D2-4771-A0AF-347747932144}" dt="2023-06-09T12:35:44.524" v="415" actId="14100"/>
          <ac:picMkLst>
            <pc:docMk/>
            <pc:sldMk cId="2389564058" sldId="259"/>
            <ac:picMk id="15" creationId="{755AD644-5D45-3DB2-DBF9-EC30B787588E}"/>
          </ac:picMkLst>
        </pc:picChg>
      </pc:sldChg>
      <pc:sldChg chg="addSp delSp modSp new mod delAnim modAnim">
        <pc:chgData name="ryan yeo" userId="59756fa4cef77ae0" providerId="LiveId" clId="{A9B6E8B4-67D2-4771-A0AF-347747932144}" dt="2023-06-09T12:39:57.809" v="494" actId="14100"/>
        <pc:sldMkLst>
          <pc:docMk/>
          <pc:sldMk cId="4044222662" sldId="260"/>
        </pc:sldMkLst>
        <pc:spChg chg="mod">
          <ac:chgData name="ryan yeo" userId="59756fa4cef77ae0" providerId="LiveId" clId="{A9B6E8B4-67D2-4771-A0AF-347747932144}" dt="2023-06-09T12:36:29.099" v="440" actId="20577"/>
          <ac:spMkLst>
            <pc:docMk/>
            <pc:sldMk cId="4044222662" sldId="260"/>
            <ac:spMk id="2" creationId="{8D2A88B5-5793-A230-BD22-7288ECCF1F9A}"/>
          </ac:spMkLst>
        </pc:spChg>
        <pc:spChg chg="del">
          <ac:chgData name="ryan yeo" userId="59756fa4cef77ae0" providerId="LiveId" clId="{A9B6E8B4-67D2-4771-A0AF-347747932144}" dt="2023-06-09T12:36:42.895" v="441" actId="931"/>
          <ac:spMkLst>
            <pc:docMk/>
            <pc:sldMk cId="4044222662" sldId="260"/>
            <ac:spMk id="3" creationId="{912DDB71-533D-5740-2FFE-0B3DAD1B4C78}"/>
          </ac:spMkLst>
        </pc:spChg>
        <pc:picChg chg="add mod">
          <ac:chgData name="ryan yeo" userId="59756fa4cef77ae0" providerId="LiveId" clId="{A9B6E8B4-67D2-4771-A0AF-347747932144}" dt="2023-06-09T12:39:57.809" v="494" actId="14100"/>
          <ac:picMkLst>
            <pc:docMk/>
            <pc:sldMk cId="4044222662" sldId="260"/>
            <ac:picMk id="5" creationId="{E77ADECA-714E-DBD8-3661-67EF8AC1CF69}"/>
          </ac:picMkLst>
        </pc:picChg>
        <pc:picChg chg="add del mod">
          <ac:chgData name="ryan yeo" userId="59756fa4cef77ae0" providerId="LiveId" clId="{A9B6E8B4-67D2-4771-A0AF-347747932144}" dt="2023-06-09T12:39:46.944" v="489" actId="478"/>
          <ac:picMkLst>
            <pc:docMk/>
            <pc:sldMk cId="4044222662" sldId="260"/>
            <ac:picMk id="7" creationId="{34AC4617-9C65-50B5-014F-1A04EAD72DBC}"/>
          </ac:picMkLst>
        </pc:picChg>
        <pc:picChg chg="add del mod">
          <ac:chgData name="ryan yeo" userId="59756fa4cef77ae0" providerId="LiveId" clId="{A9B6E8B4-67D2-4771-A0AF-347747932144}" dt="2023-06-09T12:39:47.571" v="490" actId="478"/>
          <ac:picMkLst>
            <pc:docMk/>
            <pc:sldMk cId="4044222662" sldId="260"/>
            <ac:picMk id="9" creationId="{391BC62E-6DB7-E1AF-3F88-672333971CC0}"/>
          </ac:picMkLst>
        </pc:picChg>
        <pc:picChg chg="add del mod">
          <ac:chgData name="ryan yeo" userId="59756fa4cef77ae0" providerId="LiveId" clId="{A9B6E8B4-67D2-4771-A0AF-347747932144}" dt="2023-06-09T12:39:48.009" v="491" actId="478"/>
          <ac:picMkLst>
            <pc:docMk/>
            <pc:sldMk cId="4044222662" sldId="260"/>
            <ac:picMk id="11" creationId="{4FE8E916-F622-5D06-5BB5-3CB01E72568D}"/>
          </ac:picMkLst>
        </pc:picChg>
      </pc:sldChg>
      <pc:sldChg chg="addSp delSp modSp add mod modAnim">
        <pc:chgData name="ryan yeo" userId="59756fa4cef77ae0" providerId="LiveId" clId="{A9B6E8B4-67D2-4771-A0AF-347747932144}" dt="2023-06-09T13:40:23.548" v="846" actId="14100"/>
        <pc:sldMkLst>
          <pc:docMk/>
          <pc:sldMk cId="191224980" sldId="261"/>
        </pc:sldMkLst>
        <pc:spChg chg="add del mod">
          <ac:chgData name="ryan yeo" userId="59756fa4cef77ae0" providerId="LiveId" clId="{A9B6E8B4-67D2-4771-A0AF-347747932144}" dt="2023-06-09T12:40:22.088" v="522" actId="478"/>
          <ac:spMkLst>
            <pc:docMk/>
            <pc:sldMk cId="191224980" sldId="261"/>
            <ac:spMk id="4" creationId="{64FAE4DB-F30D-8069-0B37-7BF3BE2DA485}"/>
          </ac:spMkLst>
        </pc:spChg>
        <pc:picChg chg="add mod">
          <ac:chgData name="ryan yeo" userId="59756fa4cef77ae0" providerId="LiveId" clId="{A9B6E8B4-67D2-4771-A0AF-347747932144}" dt="2023-06-09T13:40:23.548" v="846" actId="14100"/>
          <ac:picMkLst>
            <pc:docMk/>
            <pc:sldMk cId="191224980" sldId="261"/>
            <ac:picMk id="4" creationId="{221D2110-09D4-269D-9B6D-E84D64BF74CF}"/>
          </ac:picMkLst>
        </pc:picChg>
        <pc:picChg chg="del">
          <ac:chgData name="ryan yeo" userId="59756fa4cef77ae0" providerId="LiveId" clId="{A9B6E8B4-67D2-4771-A0AF-347747932144}" dt="2023-06-09T12:40:17.350" v="521" actId="478"/>
          <ac:picMkLst>
            <pc:docMk/>
            <pc:sldMk cId="191224980" sldId="261"/>
            <ac:picMk id="5" creationId="{E77ADECA-714E-DBD8-3661-67EF8AC1CF69}"/>
          </ac:picMkLst>
        </pc:picChg>
        <pc:picChg chg="mod">
          <ac:chgData name="ryan yeo" userId="59756fa4cef77ae0" providerId="LiveId" clId="{A9B6E8B4-67D2-4771-A0AF-347747932144}" dt="2023-06-09T12:40:29.536" v="551" actId="1036"/>
          <ac:picMkLst>
            <pc:docMk/>
            <pc:sldMk cId="191224980" sldId="261"/>
            <ac:picMk id="7" creationId="{34AC4617-9C65-50B5-014F-1A04EAD72DBC}"/>
          </ac:picMkLst>
        </pc:picChg>
      </pc:sldChg>
      <pc:sldChg chg="addSp delSp modSp new mod modAnim">
        <pc:chgData name="ryan yeo" userId="59756fa4cef77ae0" providerId="LiveId" clId="{A9B6E8B4-67D2-4771-A0AF-347747932144}" dt="2023-06-09T12:44:46.453" v="636"/>
        <pc:sldMkLst>
          <pc:docMk/>
          <pc:sldMk cId="169337589" sldId="262"/>
        </pc:sldMkLst>
        <pc:spChg chg="mod">
          <ac:chgData name="ryan yeo" userId="59756fa4cef77ae0" providerId="LiveId" clId="{A9B6E8B4-67D2-4771-A0AF-347747932144}" dt="2023-06-09T12:41:36.991" v="591" actId="20577"/>
          <ac:spMkLst>
            <pc:docMk/>
            <pc:sldMk cId="169337589" sldId="262"/>
            <ac:spMk id="2" creationId="{F526B166-189A-7A14-283D-B7B9C7ACC94D}"/>
          </ac:spMkLst>
        </pc:spChg>
        <pc:spChg chg="del">
          <ac:chgData name="ryan yeo" userId="59756fa4cef77ae0" providerId="LiveId" clId="{A9B6E8B4-67D2-4771-A0AF-347747932144}" dt="2023-06-09T12:41:49.749" v="592" actId="931"/>
          <ac:spMkLst>
            <pc:docMk/>
            <pc:sldMk cId="169337589" sldId="262"/>
            <ac:spMk id="3" creationId="{2B108ED7-D280-9F7A-B8F9-A6CA552D8BC3}"/>
          </ac:spMkLst>
        </pc:spChg>
        <pc:picChg chg="add mod">
          <ac:chgData name="ryan yeo" userId="59756fa4cef77ae0" providerId="LiveId" clId="{A9B6E8B4-67D2-4771-A0AF-347747932144}" dt="2023-06-09T12:42:36.587" v="605" actId="14100"/>
          <ac:picMkLst>
            <pc:docMk/>
            <pc:sldMk cId="169337589" sldId="262"/>
            <ac:picMk id="5" creationId="{C795F845-E969-D621-68F6-7719C5EF2D3A}"/>
          </ac:picMkLst>
        </pc:picChg>
        <pc:picChg chg="add mod">
          <ac:chgData name="ryan yeo" userId="59756fa4cef77ae0" providerId="LiveId" clId="{A9B6E8B4-67D2-4771-A0AF-347747932144}" dt="2023-06-09T12:42:39.165" v="606" actId="14100"/>
          <ac:picMkLst>
            <pc:docMk/>
            <pc:sldMk cId="169337589" sldId="262"/>
            <ac:picMk id="7" creationId="{4E00B9AD-31C9-C078-5197-BB7AB883AB5F}"/>
          </ac:picMkLst>
        </pc:picChg>
        <pc:picChg chg="add mod">
          <ac:chgData name="ryan yeo" userId="59756fa4cef77ae0" providerId="LiveId" clId="{A9B6E8B4-67D2-4771-A0AF-347747932144}" dt="2023-06-09T12:42:58.211" v="613" actId="1076"/>
          <ac:picMkLst>
            <pc:docMk/>
            <pc:sldMk cId="169337589" sldId="262"/>
            <ac:picMk id="9" creationId="{C80AFD1B-2186-65BC-5635-FD81E309C8EA}"/>
          </ac:picMkLst>
        </pc:picChg>
        <pc:picChg chg="add mod">
          <ac:chgData name="ryan yeo" userId="59756fa4cef77ae0" providerId="LiveId" clId="{A9B6E8B4-67D2-4771-A0AF-347747932144}" dt="2023-06-09T12:43:49.071" v="620" actId="14100"/>
          <ac:picMkLst>
            <pc:docMk/>
            <pc:sldMk cId="169337589" sldId="262"/>
            <ac:picMk id="11" creationId="{259D13AF-53E2-2039-75E7-942E555029A2}"/>
          </ac:picMkLst>
        </pc:picChg>
        <pc:picChg chg="add mod">
          <ac:chgData name="ryan yeo" userId="59756fa4cef77ae0" providerId="LiveId" clId="{A9B6E8B4-67D2-4771-A0AF-347747932144}" dt="2023-06-09T12:44:23.579" v="629" actId="14100"/>
          <ac:picMkLst>
            <pc:docMk/>
            <pc:sldMk cId="169337589" sldId="262"/>
            <ac:picMk id="13" creationId="{EBC498B3-7967-3622-0C52-AC2C41517421}"/>
          </ac:picMkLst>
        </pc:picChg>
        <pc:picChg chg="add mod">
          <ac:chgData name="ryan yeo" userId="59756fa4cef77ae0" providerId="LiveId" clId="{A9B6E8B4-67D2-4771-A0AF-347747932144}" dt="2023-06-09T12:44:37.470" v="634" actId="14100"/>
          <ac:picMkLst>
            <pc:docMk/>
            <pc:sldMk cId="169337589" sldId="262"/>
            <ac:picMk id="15" creationId="{BF439BF2-3B11-8437-41B6-022004308783}"/>
          </ac:picMkLst>
        </pc:picChg>
      </pc:sldChg>
      <pc:sldChg chg="addSp delSp modSp new mod">
        <pc:chgData name="ryan yeo" userId="59756fa4cef77ae0" providerId="LiveId" clId="{A9B6E8B4-67D2-4771-A0AF-347747932144}" dt="2023-06-09T12:46:21.949" v="688" actId="14100"/>
        <pc:sldMkLst>
          <pc:docMk/>
          <pc:sldMk cId="296854816" sldId="263"/>
        </pc:sldMkLst>
        <pc:spChg chg="mod">
          <ac:chgData name="ryan yeo" userId="59756fa4cef77ae0" providerId="LiveId" clId="{A9B6E8B4-67D2-4771-A0AF-347747932144}" dt="2023-06-09T12:44:58.601" v="663" actId="20577"/>
          <ac:spMkLst>
            <pc:docMk/>
            <pc:sldMk cId="296854816" sldId="263"/>
            <ac:spMk id="2" creationId="{44BF62B3-B0E4-6821-7BD3-02151994F45D}"/>
          </ac:spMkLst>
        </pc:spChg>
        <pc:spChg chg="del mod">
          <ac:chgData name="ryan yeo" userId="59756fa4cef77ae0" providerId="LiveId" clId="{A9B6E8B4-67D2-4771-A0AF-347747932144}" dt="2023-06-09T12:45:22.730" v="665" actId="931"/>
          <ac:spMkLst>
            <pc:docMk/>
            <pc:sldMk cId="296854816" sldId="263"/>
            <ac:spMk id="3" creationId="{C73F8646-8062-C0F7-E541-415EDAEBE556}"/>
          </ac:spMkLst>
        </pc:spChg>
        <pc:picChg chg="add mod">
          <ac:chgData name="ryan yeo" userId="59756fa4cef77ae0" providerId="LiveId" clId="{A9B6E8B4-67D2-4771-A0AF-347747932144}" dt="2023-06-09T12:45:24.952" v="668" actId="1076"/>
          <ac:picMkLst>
            <pc:docMk/>
            <pc:sldMk cId="296854816" sldId="263"/>
            <ac:picMk id="5" creationId="{20708800-C1DB-4DDA-55AC-BDB3E6283211}"/>
          </ac:picMkLst>
        </pc:picChg>
        <pc:picChg chg="add mod">
          <ac:chgData name="ryan yeo" userId="59756fa4cef77ae0" providerId="LiveId" clId="{A9B6E8B4-67D2-4771-A0AF-347747932144}" dt="2023-06-09T12:46:01.500" v="680" actId="14100"/>
          <ac:picMkLst>
            <pc:docMk/>
            <pc:sldMk cId="296854816" sldId="263"/>
            <ac:picMk id="7" creationId="{950906CB-54B6-9CC5-CDA3-B1B41C99FC77}"/>
          </ac:picMkLst>
        </pc:picChg>
        <pc:picChg chg="add mod">
          <ac:chgData name="ryan yeo" userId="59756fa4cef77ae0" providerId="LiveId" clId="{A9B6E8B4-67D2-4771-A0AF-347747932144}" dt="2023-06-09T12:46:21.949" v="688" actId="14100"/>
          <ac:picMkLst>
            <pc:docMk/>
            <pc:sldMk cId="296854816" sldId="263"/>
            <ac:picMk id="9" creationId="{E99D7550-F9C0-A7CF-3919-E296EB0FF9BD}"/>
          </ac:picMkLst>
        </pc:picChg>
      </pc:sldChg>
      <pc:sldChg chg="addSp delSp modSp new mod modAnim">
        <pc:chgData name="ryan yeo" userId="59756fa4cef77ae0" providerId="LiveId" clId="{A9B6E8B4-67D2-4771-A0AF-347747932144}" dt="2023-06-09T12:53:47.730" v="814"/>
        <pc:sldMkLst>
          <pc:docMk/>
          <pc:sldMk cId="2994148724" sldId="264"/>
        </pc:sldMkLst>
        <pc:spChg chg="mod">
          <ac:chgData name="ryan yeo" userId="59756fa4cef77ae0" providerId="LiveId" clId="{A9B6E8B4-67D2-4771-A0AF-347747932144}" dt="2023-06-09T12:46:36.901" v="715" actId="20577"/>
          <ac:spMkLst>
            <pc:docMk/>
            <pc:sldMk cId="2994148724" sldId="264"/>
            <ac:spMk id="2" creationId="{8687FD3F-E56D-4B9B-7315-70A78C8133A5}"/>
          </ac:spMkLst>
        </pc:spChg>
        <pc:spChg chg="del">
          <ac:chgData name="ryan yeo" userId="59756fa4cef77ae0" providerId="LiveId" clId="{A9B6E8B4-67D2-4771-A0AF-347747932144}" dt="2023-06-09T12:46:51.621" v="716" actId="931"/>
          <ac:spMkLst>
            <pc:docMk/>
            <pc:sldMk cId="2994148724" sldId="264"/>
            <ac:spMk id="3" creationId="{3C424C49-06ED-783D-8755-95798B5402B8}"/>
          </ac:spMkLst>
        </pc:spChg>
        <pc:picChg chg="add mod">
          <ac:chgData name="ryan yeo" userId="59756fa4cef77ae0" providerId="LiveId" clId="{A9B6E8B4-67D2-4771-A0AF-347747932144}" dt="2023-06-09T12:47:55.029" v="740" actId="14100"/>
          <ac:picMkLst>
            <pc:docMk/>
            <pc:sldMk cId="2994148724" sldId="264"/>
            <ac:picMk id="5" creationId="{FD0C86FC-7676-9755-B3E5-8EC463B73CE8}"/>
          </ac:picMkLst>
        </pc:picChg>
        <pc:picChg chg="add mod">
          <ac:chgData name="ryan yeo" userId="59756fa4cef77ae0" providerId="LiveId" clId="{A9B6E8B4-67D2-4771-A0AF-347747932144}" dt="2023-06-09T12:48:15.642" v="745" actId="14100"/>
          <ac:picMkLst>
            <pc:docMk/>
            <pc:sldMk cId="2994148724" sldId="264"/>
            <ac:picMk id="7" creationId="{EFDE6AE5-2F26-9014-6BAC-6B57DAA7E8F8}"/>
          </ac:picMkLst>
        </pc:picChg>
        <pc:picChg chg="add mod">
          <ac:chgData name="ryan yeo" userId="59756fa4cef77ae0" providerId="LiveId" clId="{A9B6E8B4-67D2-4771-A0AF-347747932144}" dt="2023-06-09T12:47:58.341" v="742" actId="14100"/>
          <ac:picMkLst>
            <pc:docMk/>
            <pc:sldMk cId="2994148724" sldId="264"/>
            <ac:picMk id="9" creationId="{B67E67CB-9DE0-EB74-078F-1125148C1CF0}"/>
          </ac:picMkLst>
        </pc:picChg>
        <pc:picChg chg="add mod">
          <ac:chgData name="ryan yeo" userId="59756fa4cef77ae0" providerId="LiveId" clId="{A9B6E8B4-67D2-4771-A0AF-347747932144}" dt="2023-06-09T12:48:53.020" v="755" actId="14100"/>
          <ac:picMkLst>
            <pc:docMk/>
            <pc:sldMk cId="2994148724" sldId="264"/>
            <ac:picMk id="11" creationId="{D0CA6A3C-D70C-E198-6233-2F5928F2AFAC}"/>
          </ac:picMkLst>
        </pc:picChg>
        <pc:picChg chg="add mod">
          <ac:chgData name="ryan yeo" userId="59756fa4cef77ae0" providerId="LiveId" clId="{A9B6E8B4-67D2-4771-A0AF-347747932144}" dt="2023-06-09T12:50:10.476" v="763" actId="14100"/>
          <ac:picMkLst>
            <pc:docMk/>
            <pc:sldMk cId="2994148724" sldId="264"/>
            <ac:picMk id="13" creationId="{AFACDC51-3C31-1D4B-1F3C-237BCE94654F}"/>
          </ac:picMkLst>
        </pc:picChg>
        <pc:picChg chg="add mod">
          <ac:chgData name="ryan yeo" userId="59756fa4cef77ae0" providerId="LiveId" clId="{A9B6E8B4-67D2-4771-A0AF-347747932144}" dt="2023-06-09T12:51:10.746" v="775" actId="1076"/>
          <ac:picMkLst>
            <pc:docMk/>
            <pc:sldMk cId="2994148724" sldId="264"/>
            <ac:picMk id="15" creationId="{6BE906D8-D9A9-CC03-FE0A-093AB764BB31}"/>
          </ac:picMkLst>
        </pc:picChg>
        <pc:picChg chg="add mod">
          <ac:chgData name="ryan yeo" userId="59756fa4cef77ae0" providerId="LiveId" clId="{A9B6E8B4-67D2-4771-A0AF-347747932144}" dt="2023-06-09T12:51:25.781" v="780" actId="14100"/>
          <ac:picMkLst>
            <pc:docMk/>
            <pc:sldMk cId="2994148724" sldId="264"/>
            <ac:picMk id="17" creationId="{01527874-4786-0076-B16E-E54F336ECF23}"/>
          </ac:picMkLst>
        </pc:picChg>
        <pc:picChg chg="add mod">
          <ac:chgData name="ryan yeo" userId="59756fa4cef77ae0" providerId="LiveId" clId="{A9B6E8B4-67D2-4771-A0AF-347747932144}" dt="2023-06-09T12:52:26.034" v="796" actId="14100"/>
          <ac:picMkLst>
            <pc:docMk/>
            <pc:sldMk cId="2994148724" sldId="264"/>
            <ac:picMk id="19" creationId="{7F3635B4-648F-97B0-DCBA-522ED6A70B28}"/>
          </ac:picMkLst>
        </pc:picChg>
        <pc:picChg chg="add mod">
          <ac:chgData name="ryan yeo" userId="59756fa4cef77ae0" providerId="LiveId" clId="{A9B6E8B4-67D2-4771-A0AF-347747932144}" dt="2023-06-09T12:52:49.883" v="804" actId="1076"/>
          <ac:picMkLst>
            <pc:docMk/>
            <pc:sldMk cId="2994148724" sldId="264"/>
            <ac:picMk id="21" creationId="{CB0A0011-640D-A00D-B3C6-05A2CD1572FB}"/>
          </ac:picMkLst>
        </pc:picChg>
        <pc:picChg chg="add mod">
          <ac:chgData name="ryan yeo" userId="59756fa4cef77ae0" providerId="LiveId" clId="{A9B6E8B4-67D2-4771-A0AF-347747932144}" dt="2023-06-09T12:53:44.236" v="813" actId="14100"/>
          <ac:picMkLst>
            <pc:docMk/>
            <pc:sldMk cId="2994148724" sldId="264"/>
            <ac:picMk id="23" creationId="{D2A1D09F-4576-78A1-D4FE-7E9E58FB5DA4}"/>
          </ac:picMkLst>
        </pc:picChg>
      </pc:sldChg>
      <pc:sldChg chg="addSp delSp modSp new mod">
        <pc:chgData name="ryan yeo" userId="59756fa4cef77ae0" providerId="LiveId" clId="{A9B6E8B4-67D2-4771-A0AF-347747932144}" dt="2023-06-09T12:54:32.894" v="840" actId="962"/>
        <pc:sldMkLst>
          <pc:docMk/>
          <pc:sldMk cId="1012815478" sldId="265"/>
        </pc:sldMkLst>
        <pc:spChg chg="mod">
          <ac:chgData name="ryan yeo" userId="59756fa4cef77ae0" providerId="LiveId" clId="{A9B6E8B4-67D2-4771-A0AF-347747932144}" dt="2023-06-09T12:54:16.221" v="837" actId="20577"/>
          <ac:spMkLst>
            <pc:docMk/>
            <pc:sldMk cId="1012815478" sldId="265"/>
            <ac:spMk id="2" creationId="{717050EC-3D35-491C-6FFE-BAA57684513A}"/>
          </ac:spMkLst>
        </pc:spChg>
        <pc:spChg chg="del">
          <ac:chgData name="ryan yeo" userId="59756fa4cef77ae0" providerId="LiveId" clId="{A9B6E8B4-67D2-4771-A0AF-347747932144}" dt="2023-06-09T12:54:32.251" v="838" actId="931"/>
          <ac:spMkLst>
            <pc:docMk/>
            <pc:sldMk cId="1012815478" sldId="265"/>
            <ac:spMk id="3" creationId="{86587AC3-663E-C83D-9F38-630CA92DA5A0}"/>
          </ac:spMkLst>
        </pc:spChg>
        <pc:picChg chg="add mod">
          <ac:chgData name="ryan yeo" userId="59756fa4cef77ae0" providerId="LiveId" clId="{A9B6E8B4-67D2-4771-A0AF-347747932144}" dt="2023-06-09T12:54:32.894" v="840" actId="962"/>
          <ac:picMkLst>
            <pc:docMk/>
            <pc:sldMk cId="1012815478" sldId="265"/>
            <ac:picMk id="5" creationId="{BCB784E5-21A8-724E-CB01-2A004F542C1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BF196-221F-43F6-B486-4F2E51C7F8AE}" type="datetimeFigureOut">
              <a:rPr lang="en-SG" smtClean="0"/>
              <a:t>9/6/2023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E7C2437E-7579-4022-A30D-EC89D4E24F00}" type="slidenum">
              <a:rPr lang="en-SG" smtClean="0"/>
              <a:t>‹#›</a:t>
            </a:fld>
            <a:endParaRPr lang="en-SG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140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BF196-221F-43F6-B486-4F2E51C7F8AE}" type="datetimeFigureOut">
              <a:rPr lang="en-SG" smtClean="0"/>
              <a:t>9/6/2023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2437E-7579-4022-A30D-EC89D4E24F00}" type="slidenum">
              <a:rPr lang="en-SG" smtClean="0"/>
              <a:t>‹#›</a:t>
            </a:fld>
            <a:endParaRPr lang="en-SG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773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BF196-221F-43F6-B486-4F2E51C7F8AE}" type="datetimeFigureOut">
              <a:rPr lang="en-SG" smtClean="0"/>
              <a:t>9/6/2023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2437E-7579-4022-A30D-EC89D4E24F00}" type="slidenum">
              <a:rPr lang="en-SG" smtClean="0"/>
              <a:t>‹#›</a:t>
            </a:fld>
            <a:endParaRPr lang="en-SG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092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BF196-221F-43F6-B486-4F2E51C7F8AE}" type="datetimeFigureOut">
              <a:rPr lang="en-SG" smtClean="0"/>
              <a:t>9/6/2023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2437E-7579-4022-A30D-EC89D4E24F00}" type="slidenum">
              <a:rPr lang="en-SG" smtClean="0"/>
              <a:t>‹#›</a:t>
            </a:fld>
            <a:endParaRPr lang="en-SG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531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BF196-221F-43F6-B486-4F2E51C7F8AE}" type="datetimeFigureOut">
              <a:rPr lang="en-SG" smtClean="0"/>
              <a:t>9/6/2023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2437E-7579-4022-A30D-EC89D4E24F00}" type="slidenum">
              <a:rPr lang="en-SG" smtClean="0"/>
              <a:t>‹#›</a:t>
            </a:fld>
            <a:endParaRPr lang="en-SG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928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BF196-221F-43F6-B486-4F2E51C7F8AE}" type="datetimeFigureOut">
              <a:rPr lang="en-SG" smtClean="0"/>
              <a:t>9/6/2023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2437E-7579-4022-A30D-EC89D4E24F00}" type="slidenum">
              <a:rPr lang="en-SG" smtClean="0"/>
              <a:t>‹#›</a:t>
            </a:fld>
            <a:endParaRPr lang="en-SG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686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BF196-221F-43F6-B486-4F2E51C7F8AE}" type="datetimeFigureOut">
              <a:rPr lang="en-SG" smtClean="0"/>
              <a:t>9/6/2023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2437E-7579-4022-A30D-EC89D4E24F00}" type="slidenum">
              <a:rPr lang="en-SG" smtClean="0"/>
              <a:t>‹#›</a:t>
            </a:fld>
            <a:endParaRPr lang="en-SG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11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BF196-221F-43F6-B486-4F2E51C7F8AE}" type="datetimeFigureOut">
              <a:rPr lang="en-SG" smtClean="0"/>
              <a:t>9/6/2023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2437E-7579-4022-A30D-EC89D4E24F00}" type="slidenum">
              <a:rPr lang="en-SG" smtClean="0"/>
              <a:t>‹#›</a:t>
            </a:fld>
            <a:endParaRPr lang="en-SG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859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BF196-221F-43F6-B486-4F2E51C7F8AE}" type="datetimeFigureOut">
              <a:rPr lang="en-SG" smtClean="0"/>
              <a:t>9/6/2023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2437E-7579-4022-A30D-EC89D4E24F0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16709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BF196-221F-43F6-B486-4F2E51C7F8AE}" type="datetimeFigureOut">
              <a:rPr lang="en-SG" smtClean="0"/>
              <a:t>9/6/2023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2437E-7579-4022-A30D-EC89D4E24F00}" type="slidenum">
              <a:rPr lang="en-SG" smtClean="0"/>
              <a:t>‹#›</a:t>
            </a:fld>
            <a:endParaRPr lang="en-SG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9595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F84BF196-221F-43F6-B486-4F2E51C7F8AE}" type="datetimeFigureOut">
              <a:rPr lang="en-SG" smtClean="0"/>
              <a:t>9/6/2023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2437E-7579-4022-A30D-EC89D4E24F00}" type="slidenum">
              <a:rPr lang="en-SG" smtClean="0"/>
              <a:t>‹#›</a:t>
            </a:fld>
            <a:endParaRPr lang="en-SG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48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4BF196-221F-43F6-B486-4F2E51C7F8AE}" type="datetimeFigureOut">
              <a:rPr lang="en-SG" smtClean="0"/>
              <a:t>9/6/2023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E7C2437E-7579-4022-A30D-EC89D4E24F00}" type="slidenum">
              <a:rPr lang="en-SG" smtClean="0"/>
              <a:t>‹#›</a:t>
            </a:fld>
            <a:endParaRPr lang="en-SG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902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9B932-460C-067D-87B6-97F27ED9C7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853601" cy="2541431"/>
          </a:xfrm>
        </p:spPr>
        <p:txBody>
          <a:bodyPr/>
          <a:lstStyle/>
          <a:p>
            <a:r>
              <a:rPr lang="en-SG" dirty="0"/>
              <a:t>AIML CA1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FDE389-EAF2-9713-87D1-7AB4ED66C9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769624" cy="977621"/>
          </a:xfrm>
        </p:spPr>
        <p:txBody>
          <a:bodyPr/>
          <a:lstStyle/>
          <a:p>
            <a:r>
              <a:rPr lang="en-SG" dirty="0"/>
              <a:t>Done By: Ryan yeo (p2214452)</a:t>
            </a:r>
          </a:p>
          <a:p>
            <a:r>
              <a:rPr lang="en-SG" dirty="0"/>
              <a:t>Class: </a:t>
            </a:r>
            <a:r>
              <a:rPr lang="en-SG" dirty="0" err="1"/>
              <a:t>daaa</a:t>
            </a:r>
            <a:r>
              <a:rPr lang="en-SG" dirty="0"/>
              <a:t>/ft/2a/01</a:t>
            </a:r>
          </a:p>
        </p:txBody>
      </p:sp>
    </p:spTree>
    <p:extLst>
      <p:ext uri="{BB962C8B-B14F-4D97-AF65-F5344CB8AC3E}">
        <p14:creationId xmlns:p14="http://schemas.microsoft.com/office/powerpoint/2010/main" val="3177984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050EC-3D35-491C-6FFE-BAA576845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Step 5: saving model</a:t>
            </a:r>
          </a:p>
        </p:txBody>
      </p:sp>
      <p:pic>
        <p:nvPicPr>
          <p:cNvPr id="5" name="Content Placeholder 4" descr="A screen 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BCB784E5-21A8-724E-CB01-2A004F542C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046" y="2016125"/>
            <a:ext cx="9014232" cy="3449638"/>
          </a:xfrm>
        </p:spPr>
      </p:pic>
    </p:spTree>
    <p:extLst>
      <p:ext uri="{BB962C8B-B14F-4D97-AF65-F5344CB8AC3E}">
        <p14:creationId xmlns:p14="http://schemas.microsoft.com/office/powerpoint/2010/main" val="1012815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3F309-F60B-534F-226B-06E50FB37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en-SG"/>
              <a:t>Step 1: eda</a:t>
            </a:r>
            <a:endParaRPr lang="en-SG" dirty="0"/>
          </a:p>
        </p:txBody>
      </p:sp>
      <p:pic>
        <p:nvPicPr>
          <p:cNvPr id="5" name="Content Placeholder 4" descr="A screen 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FEEB597B-8584-18E2-EE45-63DBE0291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99" y="1950811"/>
            <a:ext cx="2812983" cy="1478190"/>
          </a:xfrm>
        </p:spPr>
      </p:pic>
      <p:pic>
        <p:nvPicPr>
          <p:cNvPr id="7" name="Picture 6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6960216F-A8D5-E53D-AC6F-E3F0F3780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99" y="3588364"/>
            <a:ext cx="2812983" cy="24651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19D37E-9D34-3AC7-F9BF-D57F1B9D7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286" y="1950811"/>
            <a:ext cx="5728498" cy="1646782"/>
          </a:xfrm>
          <a:prstGeom prst="rect">
            <a:avLst/>
          </a:prstGeom>
        </p:spPr>
      </p:pic>
      <p:pic>
        <p:nvPicPr>
          <p:cNvPr id="12" name="Picture 11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82362739-8F54-AAD5-88FA-B0F468F12C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99" y="1944269"/>
            <a:ext cx="5159828" cy="4109212"/>
          </a:xfrm>
          <a:prstGeom prst="rect">
            <a:avLst/>
          </a:prstGeom>
        </p:spPr>
      </p:pic>
      <p:pic>
        <p:nvPicPr>
          <p:cNvPr id="14" name="Picture 13" descr="A screen 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10A50BCF-4A04-C517-6973-3842F33C0F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" y="1950811"/>
            <a:ext cx="5250026" cy="41092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D1261FE-2611-C692-B959-9D58460279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8286" y="1935755"/>
            <a:ext cx="5728498" cy="2542245"/>
          </a:xfrm>
          <a:prstGeom prst="rect">
            <a:avLst/>
          </a:prstGeom>
        </p:spPr>
      </p:pic>
      <p:pic>
        <p:nvPicPr>
          <p:cNvPr id="24" name="Picture 23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846ADCAE-E47A-B08F-9F91-22B3895BA9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86" y="4478000"/>
            <a:ext cx="6064057" cy="164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54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5EA8B-FA46-5931-EB04-D6150BACA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Step 1: </a:t>
            </a:r>
            <a:r>
              <a:rPr lang="en-SG" dirty="0" err="1"/>
              <a:t>eda</a:t>
            </a:r>
            <a:endParaRPr lang="en-SG" dirty="0"/>
          </a:p>
        </p:txBody>
      </p:sp>
      <p:pic>
        <p:nvPicPr>
          <p:cNvPr id="5" name="Content Placeholder 4" descr="A screen 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E7D4B51C-8DE2-E056-67F4-7C6C6AF776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1958976"/>
            <a:ext cx="5098512" cy="305831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0CA493-7AFF-FE74-6D81-664B56369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0" y="1958975"/>
            <a:ext cx="5429250" cy="3058310"/>
          </a:xfrm>
          <a:prstGeom prst="rect">
            <a:avLst/>
          </a:prstGeom>
        </p:spPr>
      </p:pic>
      <p:pic>
        <p:nvPicPr>
          <p:cNvPr id="9" name="Picture 8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3B706E4D-4E8F-19C4-36B5-3509A0FDF3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5122506"/>
            <a:ext cx="9235064" cy="952201"/>
          </a:xfrm>
          <a:prstGeom prst="rect">
            <a:avLst/>
          </a:prstGeom>
        </p:spPr>
      </p:pic>
      <p:pic>
        <p:nvPicPr>
          <p:cNvPr id="11" name="Picture 10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1377D41A-B482-161E-8BC1-9FC7A567E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1958974"/>
            <a:ext cx="5098512" cy="30452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6643E9-E2DA-1C9C-36E2-854063F31D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2748" y="1958974"/>
            <a:ext cx="5339055" cy="3058310"/>
          </a:xfrm>
          <a:prstGeom prst="rect">
            <a:avLst/>
          </a:prstGeom>
        </p:spPr>
      </p:pic>
      <p:pic>
        <p:nvPicPr>
          <p:cNvPr id="15" name="Picture 14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19A5D945-813B-EB3E-C44B-020E312338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5122504"/>
            <a:ext cx="9362602" cy="1025774"/>
          </a:xfrm>
          <a:prstGeom prst="rect">
            <a:avLst/>
          </a:prstGeom>
        </p:spPr>
      </p:pic>
      <p:pic>
        <p:nvPicPr>
          <p:cNvPr id="17" name="Picture 16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75E5F052-7C05-C5EF-0CA3-2ADC01028C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1945935"/>
            <a:ext cx="5098512" cy="307134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DE5D9D-6E10-5646-D3F4-22FEED2BFF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2747" y="1972011"/>
            <a:ext cx="5339055" cy="3032235"/>
          </a:xfrm>
          <a:prstGeom prst="rect">
            <a:avLst/>
          </a:prstGeom>
        </p:spPr>
      </p:pic>
      <p:pic>
        <p:nvPicPr>
          <p:cNvPr id="23" name="Picture 22" descr="A black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97478F43-9D96-657F-04A2-CEA5844E67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820" y="5122502"/>
            <a:ext cx="9603275" cy="101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3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46120-28B0-7663-F41E-129F0A55C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STEP 2: DATA PREPARATION</a:t>
            </a:r>
          </a:p>
        </p:txBody>
      </p:sp>
      <p:pic>
        <p:nvPicPr>
          <p:cNvPr id="5" name="Content Placeholder 4" descr="A screen 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828408EC-B569-4C01-2178-39B541C95E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80" y="1968542"/>
            <a:ext cx="3676602" cy="215097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F8A13A-DAB9-13C7-7C73-15910F376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863" y="1956256"/>
            <a:ext cx="5756991" cy="2150971"/>
          </a:xfrm>
          <a:prstGeom prst="rect">
            <a:avLst/>
          </a:prstGeom>
        </p:spPr>
      </p:pic>
      <p:pic>
        <p:nvPicPr>
          <p:cNvPr id="9" name="Picture 8" descr="A screen 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7E18C498-26FA-3730-6369-AD5219A545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80" y="1968542"/>
            <a:ext cx="4374186" cy="39986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BEA495-B158-1785-23D9-60F456CCA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179" y="1968542"/>
            <a:ext cx="6042582" cy="3998624"/>
          </a:xfrm>
          <a:prstGeom prst="rect">
            <a:avLst/>
          </a:prstGeom>
        </p:spPr>
      </p:pic>
      <p:pic>
        <p:nvPicPr>
          <p:cNvPr id="13" name="Picture 12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243CEBD7-9217-8081-6A5E-5B639B66C1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1956256"/>
            <a:ext cx="10492183" cy="3904429"/>
          </a:xfrm>
          <a:prstGeom prst="rect">
            <a:avLst/>
          </a:prstGeom>
        </p:spPr>
      </p:pic>
      <p:pic>
        <p:nvPicPr>
          <p:cNvPr id="15" name="Picture 14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755AD644-5D45-3DB2-DBF9-EC30B78758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1968541"/>
            <a:ext cx="10492183" cy="399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64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A88B5-5793-A230-BD22-7288ECCF1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STEP 3: MODEL SELECTION</a:t>
            </a:r>
          </a:p>
        </p:txBody>
      </p:sp>
      <p:pic>
        <p:nvPicPr>
          <p:cNvPr id="5" name="Content Placeholder 4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E77ADECA-714E-DBD8-3661-67EF8AC1CF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1338606"/>
            <a:ext cx="9851159" cy="5693789"/>
          </a:xfrm>
        </p:spPr>
      </p:pic>
    </p:spTree>
    <p:extLst>
      <p:ext uri="{BB962C8B-B14F-4D97-AF65-F5344CB8AC3E}">
        <p14:creationId xmlns:p14="http://schemas.microsoft.com/office/powerpoint/2010/main" val="4044222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A88B5-5793-A230-BD22-7288ECCF1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STEP 3: MODEL SELECTION</a:t>
            </a:r>
          </a:p>
        </p:txBody>
      </p:sp>
      <p:pic>
        <p:nvPicPr>
          <p:cNvPr id="7" name="Picture 6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34AC4617-9C65-50B5-014F-1A04EAD72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1863182"/>
            <a:ext cx="5722220" cy="2218624"/>
          </a:xfrm>
          <a:prstGeom prst="rect">
            <a:avLst/>
          </a:prstGeom>
        </p:spPr>
      </p:pic>
      <p:pic>
        <p:nvPicPr>
          <p:cNvPr id="9" name="Picture 8" descr="A picture containing text, screenshot, software, multimedia software&#10;&#10;Description automatically generated">
            <a:extLst>
              <a:ext uri="{FF2B5EF4-FFF2-40B4-BE49-F238E27FC236}">
                <a16:creationId xmlns:a16="http://schemas.microsoft.com/office/drawing/2014/main" id="{391BC62E-6DB7-E1AF-3F88-672333971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80" y="3827281"/>
            <a:ext cx="5722220" cy="23001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E8E916-F622-5D06-5BB5-3CB01E725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799" y="1853753"/>
            <a:ext cx="4922716" cy="4199727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21D2110-09D4-269D-9B6D-E84D64BF74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1853752"/>
            <a:ext cx="10740422" cy="426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4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6B166-189A-7A14-283D-B7B9C7ACC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Step 3: model selection</a:t>
            </a:r>
          </a:p>
        </p:txBody>
      </p:sp>
      <p:pic>
        <p:nvPicPr>
          <p:cNvPr id="5" name="Content Placeholder 4" descr="A screen 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C795F845-E969-D621-68F6-7719C5EF2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1950138"/>
            <a:ext cx="3725609" cy="2423899"/>
          </a:xfrm>
        </p:spPr>
      </p:pic>
      <p:pic>
        <p:nvPicPr>
          <p:cNvPr id="7" name="Picture 6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4E00B9AD-31C9-C078-5197-BB7AB883A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188" y="1950138"/>
            <a:ext cx="6447934" cy="24238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0AFD1B-2186-65BC-5635-FD81E309C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579" y="1950138"/>
            <a:ext cx="3725609" cy="3049330"/>
          </a:xfrm>
          <a:prstGeom prst="rect">
            <a:avLst/>
          </a:prstGeom>
        </p:spPr>
      </p:pic>
      <p:pic>
        <p:nvPicPr>
          <p:cNvPr id="11" name="Picture 10" descr="A black and whit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59D13AF-53E2-2039-75E7-942E555029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187" y="1950138"/>
            <a:ext cx="6447934" cy="3755654"/>
          </a:xfrm>
          <a:prstGeom prst="rect">
            <a:avLst/>
          </a:prstGeom>
        </p:spPr>
      </p:pic>
      <p:pic>
        <p:nvPicPr>
          <p:cNvPr id="13" name="Picture 12" descr="A picture containing text, screenshot, font, design&#10;&#10;Description automatically generated">
            <a:extLst>
              <a:ext uri="{FF2B5EF4-FFF2-40B4-BE49-F238E27FC236}">
                <a16:creationId xmlns:a16="http://schemas.microsoft.com/office/drawing/2014/main" id="{EBC498B3-7967-3622-0C52-AC2C415174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1950137"/>
            <a:ext cx="4204504" cy="39505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439BF2-3B11-8437-41B6-0220043087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6081" y="1950136"/>
            <a:ext cx="5969039" cy="395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F62B3-B0E4-6821-7BD3-02151994F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Step 4: model improvement</a:t>
            </a:r>
          </a:p>
        </p:txBody>
      </p:sp>
      <p:pic>
        <p:nvPicPr>
          <p:cNvPr id="5" name="Content Placeholder 4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20708800-C1DB-4DDA-55AC-BDB3E6283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1987844"/>
            <a:ext cx="3743850" cy="3449638"/>
          </a:xfrm>
        </p:spPr>
      </p:pic>
      <p:pic>
        <p:nvPicPr>
          <p:cNvPr id="7" name="Picture 6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950906CB-54B6-9CC5-CDA3-B1B41C99F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429" y="1987844"/>
            <a:ext cx="4438765" cy="2499315"/>
          </a:xfrm>
          <a:prstGeom prst="rect">
            <a:avLst/>
          </a:prstGeom>
        </p:spPr>
      </p:pic>
      <p:pic>
        <p:nvPicPr>
          <p:cNvPr id="9" name="Picture 8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E99D7550-F9C0-A7CF-3919-E296EB0FF9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428" y="4242062"/>
            <a:ext cx="4438765" cy="119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54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7FD3F-E56D-4B9B-7315-70A78C813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Step 4: model improvement</a:t>
            </a:r>
          </a:p>
        </p:txBody>
      </p:sp>
      <p:pic>
        <p:nvPicPr>
          <p:cNvPr id="5" name="Content Placeholder 4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FD0C86FC-7676-9755-B3E5-8EC463B73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975" y="2021034"/>
            <a:ext cx="4205105" cy="2051346"/>
          </a:xfrm>
        </p:spPr>
      </p:pic>
      <p:pic>
        <p:nvPicPr>
          <p:cNvPr id="7" name="Picture 6" descr="A picture containing text, businesscard, screenshot, font&#10;&#10;Description automatically generated">
            <a:extLst>
              <a:ext uri="{FF2B5EF4-FFF2-40B4-BE49-F238E27FC236}">
                <a16:creationId xmlns:a16="http://schemas.microsoft.com/office/drawing/2014/main" id="{EFDE6AE5-2F26-9014-6BAC-6B57DAA7E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975" y="2011132"/>
            <a:ext cx="4205105" cy="20513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7E67CB-9DE0-EB74-078F-1125148C1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080" y="2011132"/>
            <a:ext cx="6535919" cy="2726321"/>
          </a:xfrm>
          <a:prstGeom prst="rect">
            <a:avLst/>
          </a:prstGeom>
        </p:spPr>
      </p:pic>
      <p:pic>
        <p:nvPicPr>
          <p:cNvPr id="11" name="Picture 10" descr="A picture containing text, screenshot, software&#10;&#10;Description automatically generated">
            <a:extLst>
              <a:ext uri="{FF2B5EF4-FFF2-40B4-BE49-F238E27FC236}">
                <a16:creationId xmlns:a16="http://schemas.microsoft.com/office/drawing/2014/main" id="{D0CA6A3C-D70C-E198-6233-2F5928F2AF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974" y="2021034"/>
            <a:ext cx="4921251" cy="3541566"/>
          </a:xfrm>
          <a:prstGeom prst="rect">
            <a:avLst/>
          </a:prstGeom>
        </p:spPr>
      </p:pic>
      <p:pic>
        <p:nvPicPr>
          <p:cNvPr id="13" name="Picture 12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AFACDC51-3C31-1D4B-1F3C-237BCE9465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25" y="1995831"/>
            <a:ext cx="5819774" cy="3566769"/>
          </a:xfrm>
          <a:prstGeom prst="rect">
            <a:avLst/>
          </a:prstGeom>
        </p:spPr>
      </p:pic>
      <p:pic>
        <p:nvPicPr>
          <p:cNvPr id="15" name="Picture 14" descr="A picture containing text, screenshot, businesscard, font&#10;&#10;Description automatically generated">
            <a:extLst>
              <a:ext uri="{FF2B5EF4-FFF2-40B4-BE49-F238E27FC236}">
                <a16:creationId xmlns:a16="http://schemas.microsoft.com/office/drawing/2014/main" id="{6BE906D8-D9A9-CC03-FE0A-093AB764BB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974" y="2030936"/>
            <a:ext cx="5289191" cy="35415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527874-4786-0076-B16E-E54F336ECF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3921" y="2030936"/>
            <a:ext cx="5678077" cy="3703114"/>
          </a:xfrm>
          <a:prstGeom prst="rect">
            <a:avLst/>
          </a:prstGeom>
        </p:spPr>
      </p:pic>
      <p:pic>
        <p:nvPicPr>
          <p:cNvPr id="19" name="Picture 18" descr="A picture containing text, businesscard, font, screenshot&#10;&#10;Description automatically generated">
            <a:extLst>
              <a:ext uri="{FF2B5EF4-FFF2-40B4-BE49-F238E27FC236}">
                <a16:creationId xmlns:a16="http://schemas.microsoft.com/office/drawing/2014/main" id="{7F3635B4-648F-97B0-DCBA-522ED6A70B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973" y="2003554"/>
            <a:ext cx="7853283" cy="20589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B0A0011-640D-A00D-B3C6-05A2CD1572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0972" y="1995831"/>
            <a:ext cx="10825112" cy="4022545"/>
          </a:xfrm>
          <a:prstGeom prst="rect">
            <a:avLst/>
          </a:prstGeom>
        </p:spPr>
      </p:pic>
      <p:pic>
        <p:nvPicPr>
          <p:cNvPr id="23" name="Picture 22" descr="A picture containing text, screenshot, font, document&#10;&#10;Description automatically generated">
            <a:extLst>
              <a:ext uri="{FF2B5EF4-FFF2-40B4-BE49-F238E27FC236}">
                <a16:creationId xmlns:a16="http://schemas.microsoft.com/office/drawing/2014/main" id="{D2A1D09F-4576-78A1-D4FE-7E9E58FB5D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970" y="2003554"/>
            <a:ext cx="10741027" cy="402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4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53</TotalTime>
  <Words>63</Words>
  <Application>Microsoft Office PowerPoint</Application>
  <PresentationFormat>Widescreen</PresentationFormat>
  <Paragraphs>12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Gill Sans MT</vt:lpstr>
      <vt:lpstr>Gallery</vt:lpstr>
      <vt:lpstr>AIML CA1 Classification</vt:lpstr>
      <vt:lpstr>Step 1: eda</vt:lpstr>
      <vt:lpstr>Step 1: eda</vt:lpstr>
      <vt:lpstr>STEP 2: DATA PREPARATION</vt:lpstr>
      <vt:lpstr>STEP 3: MODEL SELECTION</vt:lpstr>
      <vt:lpstr>STEP 3: MODEL SELECTION</vt:lpstr>
      <vt:lpstr>Step 3: model selection</vt:lpstr>
      <vt:lpstr>Step 4: model improvement</vt:lpstr>
      <vt:lpstr>Step 4: model improvement</vt:lpstr>
      <vt:lpstr>Step 5: saving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AIML CA1 Classification</dc:title>
  <dc:creator>ryan yeo</dc:creator>
  <cp:lastModifiedBy>ryan yeo</cp:lastModifiedBy>
  <cp:revision>1</cp:revision>
  <dcterms:created xsi:type="dcterms:W3CDTF">2023-06-09T12:02:04Z</dcterms:created>
  <dcterms:modified xsi:type="dcterms:W3CDTF">2023-06-09T13:40:27Z</dcterms:modified>
</cp:coreProperties>
</file>